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74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8" r:id="rId4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Roboto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7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8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4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5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9d001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9d001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3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4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99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3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4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72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6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2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d0016b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9d0016b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 source</a:t>
            </a:r>
            <a:br>
              <a:rPr lang="en"/>
            </a:br>
            <a:r>
              <a:rPr lang="en"/>
              <a:t>Support multiple languages</a:t>
            </a:r>
            <a:br>
              <a:rPr lang="en"/>
            </a:br>
            <a:r>
              <a:rPr lang="en"/>
              <a:t>Support almost all browsers (Chrome, Firefox, IE, Opera)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7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2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14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2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73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1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8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9d0016b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9d0016b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30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0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63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13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42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9d0016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9d0016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28d4348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28d4348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95010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395010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utomation-playground.herokuapp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tesetup.org/wp-content/uploads/2021/04/Python-cheat-sheet-April-202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olearn.com/learning/1073" TargetMode="External"/><Relationship Id="rId5" Type="http://schemas.openxmlformats.org/officeDocument/2006/relationships/hyperlink" Target="https://www.youtube.com/playlist?list=PLhW3qG5bs-L9JjtXx-adxWdbjaxeRhi7h" TargetMode="External"/><Relationship Id="rId4" Type="http://schemas.openxmlformats.org/officeDocument/2006/relationships/hyperlink" Target="https://www.tutorialspoint.com/python/index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QA and Automation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of tests [Functional / Non functional]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Test-Case / Test-Suite / Test-Scenario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Tools and Frameworks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Selenium and how it works?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Sample of Automation with Selenium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Xpath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Syntax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Absolute and Relative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/ 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starts-with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and Tricks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Child and Tricks</a:t>
            </a:r>
            <a:endParaRPr sz="20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31595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Finds / List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above()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below()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toLeftOf()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toRightOf()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near()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4 – Xpath (Basics)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699" y="1138300"/>
            <a:ext cx="5955969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Syntax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Absolute and Relative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Attributes (id, name, value, text, class,…)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and / or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 &amp; Child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Index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as attribute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36B9EB-970C-456C-B365-91BE6C16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9557"/>
              </p:ext>
            </p:extLst>
          </p:nvPr>
        </p:nvGraphicFramePr>
        <p:xfrm>
          <a:off x="527050" y="304800"/>
          <a:ext cx="8089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Bitmap Image" r:id="rId4" imgW="9688680" imgH="5418000" progId="Paint.Picture">
                  <p:embed/>
                </p:oleObj>
              </mc:Choice>
              <mc:Fallback>
                <p:oleObj name="Bitmap Image" r:id="rId4" imgW="9688680" imgH="5418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36B9EB-970C-456C-B365-91BE6C165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050" y="304800"/>
                        <a:ext cx="80899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388882" y="1208689"/>
            <a:ext cx="836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/html/body/div[3]/div[2]/form/</a:t>
            </a:r>
            <a:r>
              <a:rPr lang="en-US" sz="2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fieldset</a:t>
            </a: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/input[9]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480D3-FEB0-4F84-8236-7F5635FFFFA4}"/>
              </a:ext>
            </a:extLst>
          </p:cNvPr>
          <p:cNvSpPr txBox="1"/>
          <p:nvPr/>
        </p:nvSpPr>
        <p:spPr>
          <a:xfrm>
            <a:off x="317060" y="2949927"/>
            <a:ext cx="705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input [name=‘Options’]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89601-B9E0-4176-B724-B6DF3E8DD4D7}"/>
              </a:ext>
            </a:extLst>
          </p:cNvPr>
          <p:cNvSpPr txBox="1"/>
          <p:nvPr/>
        </p:nvSpPr>
        <p:spPr>
          <a:xfrm>
            <a:off x="381873" y="246993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Absolute XPATH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61C4-6244-45CE-903A-A480C47E1A11}"/>
              </a:ext>
            </a:extLst>
          </p:cNvPr>
          <p:cNvSpPr txBox="1"/>
          <p:nvPr/>
        </p:nvSpPr>
        <p:spPr>
          <a:xfrm>
            <a:off x="317060" y="2279362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XPATH</a:t>
            </a:r>
          </a:p>
        </p:txBody>
      </p:sp>
    </p:spTree>
    <p:extLst>
      <p:ext uri="{BB962C8B-B14F-4D97-AF65-F5344CB8AC3E}">
        <p14:creationId xmlns:p14="http://schemas.microsoft.com/office/powerpoint/2010/main" val="9551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34869" y="97519"/>
            <a:ext cx="429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34869" y="718015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134869" y="1338222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7B26-C85B-43B4-9D23-9CDA20197F08}"/>
              </a:ext>
            </a:extLst>
          </p:cNvPr>
          <p:cNvSpPr txBox="1"/>
          <p:nvPr/>
        </p:nvSpPr>
        <p:spPr>
          <a:xfrm>
            <a:off x="134867" y="199663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condition3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D8F7F-BA07-44D6-AC50-D750C631C593}"/>
              </a:ext>
            </a:extLst>
          </p:cNvPr>
          <p:cNvSpPr txBox="1"/>
          <p:nvPr/>
        </p:nvSpPr>
        <p:spPr>
          <a:xfrm>
            <a:off x="134868" y="2617135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/..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#Parent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6A7B-9184-433F-81EC-B90C462700C8}"/>
              </a:ext>
            </a:extLst>
          </p:cNvPr>
          <p:cNvSpPr txBox="1"/>
          <p:nvPr/>
        </p:nvSpPr>
        <p:spPr>
          <a:xfrm>
            <a:off x="134866" y="3187873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Child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CB26-901A-4B8A-84AD-33E9CC60FA9D}"/>
              </a:ext>
            </a:extLst>
          </p:cNvPr>
          <p:cNvSpPr txBox="1"/>
          <p:nvPr/>
        </p:nvSpPr>
        <p:spPr>
          <a:xfrm>
            <a:off x="134864" y="372650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Search through children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71018" y="1007992"/>
            <a:ext cx="68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220714" y="1926297"/>
            <a:ext cx="683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8FD03-4C45-460B-BD3E-F517BF148700}"/>
              </a:ext>
            </a:extLst>
          </p:cNvPr>
          <p:cNvSpPr txBox="1"/>
          <p:nvPr/>
        </p:nvSpPr>
        <p:spPr>
          <a:xfrm>
            <a:off x="171018" y="2847846"/>
            <a:ext cx="8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571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5 – Xpath (Functions)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</a:t>
            </a:r>
            <a:r>
              <a:rPr lang="en" sz="2000" dirty="0"/>
              <a:t>ontains()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starts-with()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position()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last()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count()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normalize-space()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translate()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string-length()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round()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floor()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 not()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substring-before()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substring-after()</a:t>
            </a:r>
          </a:p>
        </p:txBody>
      </p:sp>
    </p:spTree>
    <p:extLst>
      <p:ext uri="{BB962C8B-B14F-4D97-AF65-F5344CB8AC3E}">
        <p14:creationId xmlns:p14="http://schemas.microsoft.com/office/powerpoint/2010/main" val="346733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88F75-92B1-4C1F-B80F-27C051A01250}"/>
              </a:ext>
            </a:extLst>
          </p:cNvPr>
          <p:cNvSpPr txBox="1"/>
          <p:nvPr/>
        </p:nvSpPr>
        <p:spPr>
          <a:xfrm>
            <a:off x="257495" y="2705784"/>
            <a:ext cx="878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@id='some-id']</a:t>
            </a:r>
          </a:p>
        </p:txBody>
      </p:sp>
    </p:spTree>
    <p:extLst>
      <p:ext uri="{BB962C8B-B14F-4D97-AF65-F5344CB8AC3E}">
        <p14:creationId xmlns:p14="http://schemas.microsoft.com/office/powerpoint/2010/main" val="42587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94E7-406F-492D-9431-A01614C1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5" y="2571750"/>
            <a:ext cx="533446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osition()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position()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</a:t>
            </a:r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//starts from 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9F9FEA-1202-4495-AF98-73C90B5E6E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1753"/>
              </p:ext>
            </p:extLst>
          </p:nvPr>
        </p:nvGraphicFramePr>
        <p:xfrm>
          <a:off x="301487" y="2442473"/>
          <a:ext cx="60960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Bitmap Image" r:id="rId4" imgW="11967120" imgH="4019400" progId="Paint.Picture">
                  <p:embed/>
                </p:oleObj>
              </mc:Choice>
              <mc:Fallback>
                <p:oleObj name="Bitmap Image" r:id="rId4" imgW="11967120" imgH="401940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9F9FEA-1202-4495-AF98-73C90B5E6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487" y="2442473"/>
                        <a:ext cx="60960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3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tools and Frameworks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" y="1375325"/>
            <a:ext cx="1251625" cy="1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25" y="1375325"/>
            <a:ext cx="1451376" cy="1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27" y="3083682"/>
            <a:ext cx="1251625" cy="12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800" y="1074351"/>
            <a:ext cx="1579976" cy="15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500" y="3367100"/>
            <a:ext cx="2566500" cy="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199" y="1224277"/>
            <a:ext cx="1579975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654" y="2860324"/>
            <a:ext cx="1451370" cy="1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last()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1BF0D1-09E9-4E87-B0EA-6365C22CC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21216"/>
              </p:ext>
            </p:extLst>
          </p:nvPr>
        </p:nvGraphicFramePr>
        <p:xfrm>
          <a:off x="503582" y="2455172"/>
          <a:ext cx="60960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Bitmap Image" r:id="rId4" imgW="12058560" imgH="3699360" progId="Paint.Picture">
                  <p:embed/>
                </p:oleObj>
              </mc:Choice>
              <mc:Fallback>
                <p:oleObj name="Bitmap Image" r:id="rId4" imgW="12058560" imgH="36993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91BF0D1-09E9-4E87-B0EA-6365C22CC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82" y="2455172"/>
                        <a:ext cx="6096000" cy="187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9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tbody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.//tr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7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AC464B-2010-4C36-A1BD-FD0472EE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77647"/>
              </p:ext>
            </p:extLst>
          </p:nvPr>
        </p:nvGraphicFramePr>
        <p:xfrm>
          <a:off x="337930" y="2398091"/>
          <a:ext cx="60960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" name="Bitmap Image" r:id="rId4" imgW="12111840" imgH="3798720" progId="Paint.Picture">
                  <p:embed/>
                </p:oleObj>
              </mc:Choice>
              <mc:Fallback>
                <p:oleObj name="Bitmap Image" r:id="rId4" imgW="12111840" imgH="37987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AC464B-2010-4C36-A1BD-FD0472EED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30" y="2398091"/>
                        <a:ext cx="6096000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190896" y="2279362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9E58-9D0D-48C5-88AA-35A0FD9D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3" y="3158842"/>
            <a:ext cx="4732430" cy="1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'OPTION', 'option')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5BD-4B30-45F9-9322-AFAB4F56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6" y="2432516"/>
            <a:ext cx="550592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36444" y="1812222"/>
            <a:ext cx="85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(translate (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8084-EDC8-4C14-BE50-1F617B719BDE}"/>
              </a:ext>
            </a:extLst>
          </p:cNvPr>
          <p:cNvSpPr txBox="1"/>
          <p:nvPr/>
        </p:nvSpPr>
        <p:spPr>
          <a:xfrm>
            <a:off x="91505" y="498059"/>
            <a:ext cx="8525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Combine normalize-space() and translate()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573E-E19B-4F7F-9491-FBCF884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" y="2613830"/>
            <a:ext cx="5315411" cy="18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30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90895" y="22073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4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C05F-51F8-454F-B5BD-8337663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" y="2911674"/>
            <a:ext cx="4496190" cy="1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'54']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3832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'53']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84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-2620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0" y="1124673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femail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0" y="1629611"/>
            <a:ext cx="61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endParaRPr lang="en-US" sz="2800" i="1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7A2-5062-44F9-B2D2-B1BEE80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" y="2712659"/>
            <a:ext cx="5006744" cy="213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9843-4FC6-4F36-B4F2-90D4950C5BF8}"/>
              </a:ext>
            </a:extLst>
          </p:cNvPr>
          <p:cNvSpPr txBox="1"/>
          <p:nvPr/>
        </p:nvSpPr>
        <p:spPr>
          <a:xfrm>
            <a:off x="-1" y="213454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7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substring-before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substring-before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6792-E619-465F-AF4E-3C375E9A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" y="2137125"/>
            <a:ext cx="424851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Selenium?    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17800"/>
            <a:ext cx="630025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substring-after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substring-after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EE50-6C92-4E00-A50C-3201B617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" y="2176475"/>
            <a:ext cx="4096105" cy="2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6 – Xpath (Axes)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ancestor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ancestor-or-self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child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descendent-or-self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following-sibling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preceding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preceding-sibling</a:t>
            </a:r>
          </a:p>
        </p:txBody>
      </p:sp>
    </p:spTree>
    <p:extLst>
      <p:ext uri="{BB962C8B-B14F-4D97-AF65-F5344CB8AC3E}">
        <p14:creationId xmlns:p14="http://schemas.microsoft.com/office/powerpoint/2010/main" val="247585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parent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A7DF3-DFA5-45BF-BA27-673FD838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6" y="195774"/>
            <a:ext cx="7040745" cy="3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ABBE-9F85-4B73-8CC8-BF2220B8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6" y="226939"/>
            <a:ext cx="706054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ancestor-or-self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AA04-979A-43D1-ABF3-CBB6EFB2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4" y="257958"/>
            <a:ext cx="7071225" cy="3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child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BFD4-2D39-45BD-AB0E-896041DB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1" y="230045"/>
            <a:ext cx="7094084" cy="3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descendant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BB5D-ABB9-4F08-A448-D46B314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8" y="286118"/>
            <a:ext cx="6945497" cy="3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7AFF-A529-4FA5-B5AF-C8AD8E0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" y="222758"/>
            <a:ext cx="7124564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4F0D-1505-4E89-86AC-4207EA3A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51" y="233855"/>
            <a:ext cx="6945497" cy="3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9D06-DFBD-4C0C-BAFD-E7589BB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" y="250835"/>
            <a:ext cx="7025506" cy="39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Selenium works?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1116175"/>
            <a:ext cx="8260849" cy="34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B12-8135-4418-B264-DD04BF1F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305831"/>
            <a:ext cx="7059795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7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Page Object Model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Project Structure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Setup / Default / Teardown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Run using </a:t>
            </a:r>
            <a:r>
              <a:rPr lang="en-US" sz="2000" dirty="0" err="1"/>
              <a:t>Unittest</a:t>
            </a:r>
            <a:endParaRPr lang="en-US"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HTML Report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6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Page Object Model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C705EDE-CA22-4FB7-AC7E-F6A4707D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83" y="1383609"/>
            <a:ext cx="44196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8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8 – Keyboard Actions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Typing with Keyboard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 ENTER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Pressing of Key Combination Like CTRL+ A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 pressed keys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clear()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CTRL+A+DEL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9 – Mouse Actions 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Double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Right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Cursor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 and Hold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Drop1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Drop2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Offset of element (Coordinates)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rect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57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E1B59B-97CC-4CC6-AB29-DF7540C5E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49136"/>
              </p:ext>
            </p:extLst>
          </p:nvPr>
        </p:nvGraphicFramePr>
        <p:xfrm>
          <a:off x="569843" y="154011"/>
          <a:ext cx="7797633" cy="474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Bitmap Image" r:id="rId4" imgW="6648480" imgH="4046400" progId="Paint.Picture">
                  <p:embed/>
                </p:oleObj>
              </mc:Choice>
              <mc:Fallback>
                <p:oleObj name="Bitmap Image" r:id="rId4" imgW="6648480" imgH="4046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843" y="154011"/>
                        <a:ext cx="7797633" cy="4745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029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Script!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Python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Pycharm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Selenium Library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Sample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Some Driver Actions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https://testautomation-playground.herokuapp.com/index.html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55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17925" y="801250"/>
            <a:ext cx="85206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and Syntax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List/Dictionary/Tuple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and Loops (Decision Making)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(Keywords) and Modules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OOP 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b="1" i="1" u="sng"/>
              <a:t>Some Resources: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https://websitesetup.org/wp-content/uploads/2021/04/Python-cheat-sheet-April-2021.pdf</a:t>
            </a:r>
            <a:endParaRPr sz="900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4"/>
              </a:rPr>
              <a:t>https://www.tutorialspoint.com/python/index.htm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https://www.youtube.com/playlist?list=PLhW3qG5bs-L9JjtXx-adxWdbjaxeRhi7h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6"/>
              </a:rPr>
              <a:t>https://www.sololearn.com/learning/1073</a:t>
            </a:r>
            <a:endParaRPr sz="900" i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Create project in Github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WebDriver Manager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requirements.txt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Teardown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Browser Actions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Execute JavaScript Commands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Taking Screenshot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Debugging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Options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136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74725" y="744775"/>
            <a:ext cx="86577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DOM and XML?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Strategies: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XPath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 Text / Partial Link Text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Extensions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4" y="129300"/>
            <a:ext cx="4274400" cy="44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2114</TotalTime>
  <Words>1019</Words>
  <Application>Microsoft Office PowerPoint</Application>
  <PresentationFormat>On-screen Show (16:9)</PresentationFormat>
  <Paragraphs>232</Paragraphs>
  <Slides>45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Roboto</vt:lpstr>
      <vt:lpstr>Arial</vt:lpstr>
      <vt:lpstr>Calibri</vt:lpstr>
      <vt:lpstr>Geometric</vt:lpstr>
      <vt:lpstr>Bitmap Image</vt:lpstr>
      <vt:lpstr>Paintbrush Picture</vt:lpstr>
      <vt:lpstr>Session 1</vt:lpstr>
      <vt:lpstr>Test tools and Frameworks</vt:lpstr>
      <vt:lpstr>What is Selenium?    </vt:lpstr>
      <vt:lpstr>How Selenium works?</vt:lpstr>
      <vt:lpstr>First Script!</vt:lpstr>
      <vt:lpstr>Python Fundamentals</vt:lpstr>
      <vt:lpstr>Session 2</vt:lpstr>
      <vt:lpstr>Session 3</vt:lpstr>
      <vt:lpstr>PowerPoint Presentation</vt:lpstr>
      <vt:lpstr>Xpath</vt:lpstr>
      <vt:lpstr>Session 4 – Xpath (Basics)</vt:lpstr>
      <vt:lpstr>PowerPoint Presentation</vt:lpstr>
      <vt:lpstr>PowerPoint Presentation</vt:lpstr>
      <vt:lpstr>PowerPoint Presentation</vt:lpstr>
      <vt:lpstr>PowerPoint Presentation</vt:lpstr>
      <vt:lpstr>Session 5 – Xpath (Functions)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6 – Xpath (Axes)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7</vt:lpstr>
      <vt:lpstr>PowerPoint Presentation</vt:lpstr>
      <vt:lpstr>Session 8 – Keyboard Actions</vt:lpstr>
      <vt:lpstr>Session 9 – Mouse Actions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Camp</dc:title>
  <dc:creator>Mohammad Monfared</dc:creator>
  <cp:lastModifiedBy>Mohammad Monfared</cp:lastModifiedBy>
  <cp:revision>17</cp:revision>
  <dcterms:modified xsi:type="dcterms:W3CDTF">2022-01-15T21:54:26Z</dcterms:modified>
</cp:coreProperties>
</file>